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84" d="100"/>
          <a:sy n="84" d="100"/>
        </p:scale>
        <p:origin x="1224" y="84"/>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26532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:Muthurishwin S</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:712221205019</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Park </a:t>
            </a:r>
            <a:r>
              <a:rPr lang="en-US" sz="1100" b="0" i="0" u="none" strike="noStrike" cap="none" dirty="0">
                <a:solidFill>
                  <a:schemeClr val="tx1"/>
                </a:solidFill>
                <a:latin typeface="Arial"/>
                <a:ea typeface="Arial"/>
                <a:cs typeface="Arial"/>
                <a:sym typeface="Arial"/>
              </a:rPr>
              <a:t>College of Engineering and technology</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240</TotalTime>
  <Words>1184</Words>
  <Application>Microsoft Office PowerPoint</Application>
  <PresentationFormat>On-screen Show (16:9)</PresentationFormat>
  <Paragraphs>78</Paragraphs>
  <Slides>27</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27</vt:i4>
      </vt:variant>
      <vt:variant>
        <vt:lpstr>Custom Shows</vt:lpstr>
      </vt:variant>
      <vt:variant>
        <vt:i4>1</vt:i4>
      </vt:variant>
    </vt:vector>
  </HeadingPairs>
  <TitlesOfParts>
    <vt:vector size="34"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Yuva raj</cp:lastModifiedBy>
  <cp:revision>12</cp:revision>
  <dcterms:modified xsi:type="dcterms:W3CDTF">2024-04-10T12:46:14Z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